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14"/>
  </p:notesMasterIdLst>
  <p:sldIdLst>
    <p:sldId id="259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3F660-14EB-4121-84F7-9A6E5D498C49}" type="datetimeFigureOut">
              <a:rPr lang="tr-TR" smtClean="0"/>
              <a:t>11.11.2025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067C3-92EF-4ED3-BD39-2DB7299B20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00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D067C3-92EF-4ED3-BD39-2DB7299B204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79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B008-C314-48E3-8586-92A1013DC6FB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3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06CC-68FE-421B-8DB5-BB307AB91C72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87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E4A9-B1E6-409C-9B31-A7737FB11DCB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93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1C03-9EBC-4D79-B211-E883136EB28B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66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D77CD-08FB-4215-A1AC-E0855119889C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6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A2C0-9B09-4D78-9828-048ED3A39A54}" type="datetime1">
              <a:rPr lang="tr-TR" smtClean="0"/>
              <a:t>11.11.2025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6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EC02-0AC2-43BA-85BE-29AD8E47DCC8}" type="datetime1">
              <a:rPr lang="tr-TR" smtClean="0"/>
              <a:t>11.11.2025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23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EC0B-5897-42DD-92D0-7DC409884E4D}" type="datetime1">
              <a:rPr lang="tr-TR" smtClean="0"/>
              <a:t>11.11.2025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44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4E95-7CF6-445F-8EE6-F594F2569598}" type="datetime1">
              <a:rPr lang="tr-TR" smtClean="0"/>
              <a:t>11.11.2025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/>
              <a:t>ATAConf'25 İzmir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31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2800837-6F6A-4EDF-A6F0-175FF8E09623}" type="datetime1">
              <a:rPr lang="tr-TR" smtClean="0"/>
              <a:t>11.11.2025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ATAConf'25 İzmir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95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68B4-7B44-438C-8812-8F6F811BA0FE}" type="datetime1">
              <a:rPr lang="tr-TR" smtClean="0"/>
              <a:t>11.11.2025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528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E11D6D6-E80D-4770-9D90-5101C3BC2CD2}" type="datetime1">
              <a:rPr lang="tr-TR" smtClean="0"/>
              <a:t>11.11.2025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ATAConf'25 İzmir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FD7ADC-EABE-4834-996F-186AC384922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81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88A253-FF38-02D2-47AE-7B5B4466E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3813" y="1041400"/>
            <a:ext cx="5641298" cy="2046574"/>
          </a:xfrm>
        </p:spPr>
        <p:txBody>
          <a:bodyPr/>
          <a:lstStyle/>
          <a:p>
            <a:r>
              <a:rPr lang="en-US" b="1" spc="-1" dirty="0">
                <a:solidFill>
                  <a:srgbClr val="000000"/>
                </a:solidFill>
                <a:latin typeface="Calibri Light"/>
              </a:rPr>
              <a:t>PAPER TITLE</a:t>
            </a:r>
            <a:endParaRPr lang="tr-TR" dirty="0"/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7AB4A002-9168-95DE-2B76-913FA3088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9376" y="3572254"/>
            <a:ext cx="6290873" cy="20465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Author1</a:t>
            </a:r>
            <a:r>
              <a:rPr lang="en-US" sz="2400" b="1" strike="noStrike" spc="-1" baseline="30000" dirty="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1" strike="noStrike" spc="-1" baseline="30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Author2</a:t>
            </a:r>
            <a:r>
              <a:rPr lang="en-US" sz="2400" b="1" strike="noStrike" spc="-1" baseline="30000" dirty="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, Author3</a:t>
            </a:r>
            <a:r>
              <a:rPr lang="en-US" sz="2400" b="1" strike="noStrike" spc="-1" baseline="30000" dirty="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Affilation1</a:t>
            </a:r>
            <a:r>
              <a:rPr lang="en-US" sz="1800" b="0" strike="noStrike" spc="-1" baseline="30000" dirty="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,</a:t>
            </a:r>
            <a:r>
              <a:rPr lang="en-US" sz="1800" b="0" strike="noStrike" spc="-1" baseline="300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Affilation2</a:t>
            </a:r>
            <a:r>
              <a:rPr lang="en-US" sz="1800" b="0" strike="noStrike" spc="-1" baseline="30000" dirty="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, Affilation3</a:t>
            </a:r>
            <a:r>
              <a:rPr lang="en-US" sz="1800" b="0" strike="noStrike" spc="-1" baseline="30000" dirty="0">
                <a:solidFill>
                  <a:srgbClr val="000000"/>
                </a:solidFill>
                <a:latin typeface="Calibri"/>
              </a:rPr>
              <a:t>3</a:t>
            </a:r>
            <a:endParaRPr lang="en-US" sz="18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endParaRPr lang="en-US" sz="18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Presenting author’s e-mail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adress</a:t>
            </a:r>
            <a:endParaRPr lang="en-US" sz="18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 dirty="0"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4117118-8D9E-1785-251E-15ACDAA1FC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64" b="11935"/>
          <a:stretch>
            <a:fillRect/>
          </a:stretch>
        </p:blipFill>
        <p:spPr bwMode="auto">
          <a:xfrm>
            <a:off x="7548723" y="198120"/>
            <a:ext cx="4361733" cy="401828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816C718E-FDE3-7BCC-DAB9-6D435AD9880B}"/>
              </a:ext>
            </a:extLst>
          </p:cNvPr>
          <p:cNvSpPr/>
          <p:nvPr/>
        </p:nvSpPr>
        <p:spPr>
          <a:xfrm>
            <a:off x="8594359" y="5013176"/>
            <a:ext cx="2243528" cy="1211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5" name="Resim 4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DAFD29F-EC93-D5BC-FB78-1D1876F9AA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202" y="375919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630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43DA-A016-4177-C5F9-AB30C7F80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ECE671-8A1F-32EF-C2F9-B3E8F611A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section of the presentation should include main findings of your study, future prospects etc.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9DDA83A-8C59-71C1-D657-872A9226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BD8170-A53E-61B2-1CB1-77E7604EE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10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33833DB-0CA1-9994-B0F9-E9E0853FA04D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tr-TR" sz="4000" spc="-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CONCLUDING REMARKS</a:t>
            </a:r>
            <a:endParaRPr lang="en-US" sz="4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73B0B195-94F8-4E9E-B682-8B4B07EF5F10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1A83BF3-9C1D-6705-6BE4-E09CADF59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2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94B2B-494B-D87C-F6C4-BB1E088C6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0FC925-B307-A2A5-AB7B-498250E2B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presenter wishes to thank any supporting agency,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instutition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contributer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this section should be used.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conducted the study in the framework of any project, please indicate the title of Project in this section with contract number and supporting agency.</a:t>
            </a:r>
            <a:endParaRPr lang="tr-TR" sz="28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endParaRPr lang="en-US" sz="2800" spc="-1" dirty="0">
              <a:latin typeface="Arial"/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E04867F-8457-EB41-7E3F-03F19460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DCE73CF-BA2C-691F-E889-89081186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11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497B149B-2BAE-2178-F159-9287911139C1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ACKNOWLEDGEMENTS</a:t>
            </a:r>
            <a:endParaRPr lang="en-US" sz="4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966C4F74-5F67-C2EA-BF7E-30681C483F9A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A231F3B-4D6E-97AB-E45B-4EFE73187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81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16E56-24D8-E25F-6BC2-C0B6228A2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27EB71-A81E-82F8-B192-57F228C89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reference style, please see symposium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fullpaper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template.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endParaRPr lang="tr-TR" sz="28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ADF2E5B-8EC4-A563-BD24-53DC7C86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BBC4B58-E85D-1F9B-0A97-8A5382114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12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6F7826F3-5CD6-D19B-C295-01610C9DA8C6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sz="4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6A67C240-B9C2-5EFD-E4C5-15737C438D59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74FF7C0-2D9A-9915-E824-A644E6C5A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9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4902AF-3DC6-94B3-85DD-94303768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/>
          <a:lstStyle/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study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and Materials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Concluding remarks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32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sz="32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91F16F-250E-FE56-2906-1798541A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7E5B538-670A-9132-A783-10943B5F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2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D0A2212C-E1D5-64EC-35EB-8517D5DA25CF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E07E70FB-2741-A2DC-7D78-772F746F44CF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2145846-F5A3-94DA-43FC-AFD728897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70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C3B9D-E1D1-C8CE-11FA-E5DA531D2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BAAD52-5710-B503-FA1C-8B8F5FE47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/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document intends to identify criteria of oral presentations for </a:t>
            </a:r>
            <a:r>
              <a:rPr lang="tr-TR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ATAConf’25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follow the guideline explained at next slides while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prepearing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your oral presentation.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195FAFD-8B1E-5CB8-2795-C767556A2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F172EBF-EEE8-9F8E-BD9A-41772C2B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3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91361632-0FC0-9443-9095-DDC9B568F6FD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48486999-B2BE-FF70-3E41-DC9A6577AB5C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2CA8224-19C9-78E6-5EC7-7CFC7D4557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62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2B8F8-822C-29EE-60C2-382AFC1F1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A6C97F-0337-7AA4-BC07-655B59AD4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 lnSpcReduction="10000"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presentation should include symposium logo, logo of your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affilation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paper title, author details (name, surname,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affilation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e-mail address of the presenting author and presentation date as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examplified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first slide.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pay attention to number each slide excluding heading slides according to style used in this template (see bottom right-hand corner of this slide).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B98C1C-0CBC-40B6-B1D3-1941C643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766BE0-393B-2291-CFEF-C2416686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4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5BCCCD12-77B7-B2DA-6C01-DA0710BD42E6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BC29E142-12AC-B468-BE31-3F4EBF516987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6125A65-42AA-A24A-4D69-F3AF1E619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293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372A2-F2D2-4B85-51FE-87C6AC0AF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AAD47F-F034-F786-633D-6E51EB610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presentation is limited to 20 slides and each speech is limited to 12 minutes.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Question-answer will be arranged after presentation for 3 minutes duration.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Thus, please rehearse for your presentation not to exceed time limitation.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02A2FD3-441E-B2E2-F4E5-4B96DA190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3E8A30-16C6-1301-28AE-1E31B2DAA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5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288886D-0BBE-DF27-50C8-63BFD05ACFA9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F2A0DCC0-1ABC-F8FA-FD78-D15F64E5DC58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AFFA0BC-CDC1-DD7C-4DD4-6607938D03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22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4361C-06EC-B951-84BF-27AA484BE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541C0-AD70-48FA-CB1C-B0F717694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on your slides should be readable and font size should be 28 pt at least.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Presenters are encouraged to use tables, illustrations and </a:t>
            </a:r>
            <a:r>
              <a:rPr lang="en-US" sz="2800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colorfull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for drawing attention of audience.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Please place title of tables and illustrations to slide appropriately with reference. You can see an example at next slides.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D6381E-5B67-59C6-8105-A3198FB4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BBBC61-E20B-24AC-C5D9-5F421C353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6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092C0255-C2D0-DED1-25A3-9B8B57448EBC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6BF91A9D-B55C-148C-79D3-B3B0201573D2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3E31655-FE68-2EDA-A314-FFEA5DDDC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84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1DFDD-C2CC-EB7F-DE6D-FCD9FEC7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C0C905-B1CE-14F7-6B75-251C072BD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explain your experimental methodology, test setup, apparatus etc. </a:t>
            </a:r>
            <a:r>
              <a:rPr lang="tr-TR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this section of your presentation.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8" name="Veri Yer Tutucusu 7">
            <a:extLst>
              <a:ext uri="{FF2B5EF4-FFF2-40B4-BE49-F238E27FC236}">
                <a16:creationId xmlns:a16="http://schemas.microsoft.com/office/drawing/2014/main" id="{6D4BC3C8-1D8F-CD0E-7EEB-D9E300C6D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1973-F253-4BCF-A188-73C4A4FE0DCF}" type="datetime1">
              <a:rPr lang="tr-TR" smtClean="0"/>
              <a:t>11.11.2025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1E8F03-4BF6-FCE1-368F-153FFA92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964224-B23F-135B-182C-ADDAE58A7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7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5D8DDE46-EDDB-5FF0-68C9-A33DC57A2972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1" dirty="0">
                <a:solidFill>
                  <a:srgbClr val="FFFFFF"/>
                </a:solidFill>
                <a:ea typeface="DejaVu Sans"/>
              </a:rPr>
              <a:t>EXPERIMENTAL STUDY</a:t>
            </a:r>
            <a:endParaRPr lang="en-US" sz="4000" spc="-1" dirty="0">
              <a:latin typeface="Arial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9BFC0560-FE88-EBDF-D533-DFAC555A0D50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F729A168-5879-BFB8-20F0-616CD2AE214F}"/>
              </a:ext>
            </a:extLst>
          </p:cNvPr>
          <p:cNvSpPr txBox="1"/>
          <p:nvPr/>
        </p:nvSpPr>
        <p:spPr>
          <a:xfrm>
            <a:off x="2848131" y="5609032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Fig. 1. Sample scheme of experimental setup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AFEA2052-DF40-2538-31D2-50C6DFC367F8}"/>
              </a:ext>
            </a:extLst>
          </p:cNvPr>
          <p:cNvSpPr/>
          <p:nvPr/>
        </p:nvSpPr>
        <p:spPr>
          <a:xfrm>
            <a:off x="3569551" y="3429000"/>
            <a:ext cx="4939438" cy="21800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7270D29-0344-0822-2F02-1DFA07171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35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291D1-AB28-3CEE-909E-11BF65C55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A5ABC3-E04E-A759-2ED1-A31E905C2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section of your presentation, numerical methods, mathematical models, theoretical cases can be discussed.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E651C07-4DE1-18BB-D315-CACF2ADE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DFA54D-C0B5-317C-0733-A86F09D2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8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741D8E90-BBAD-35F1-22D3-7E9DA32BABDC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METHODS and MATERIALS</a:t>
            </a:r>
            <a:endParaRPr lang="en-US" sz="4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55D803D2-02C0-D8DF-7941-887E705C020F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E06C5EB-A28E-4270-4B73-B38787814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23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AAAE4-B541-18CD-A062-055DE901F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884013-8934-AB0D-201A-0728681EE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691"/>
            <a:ext cx="10515600" cy="4183271"/>
          </a:xfrm>
        </p:spPr>
        <p:txBody>
          <a:bodyPr>
            <a:normAutofit/>
          </a:bodyPr>
          <a:lstStyle/>
          <a:p>
            <a:pPr marL="228600" indent="-227880"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Presenters are highly encouraged to discuss results of their study in this section by using plots, tables etc.</a:t>
            </a:r>
            <a:endParaRPr lang="en-US" sz="28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11606EF-F3E5-B287-5D5A-37F73E67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ATAConf'25 İzmir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91AECAB-F195-FC33-E6FB-0AE8FAF9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7ADC-EABE-4834-996F-186AC384922E}" type="slidenum">
              <a:rPr lang="tr-TR" smtClean="0"/>
              <a:t>9</a:t>
            </a:fld>
            <a:r>
              <a:rPr lang="tr-TR" dirty="0"/>
              <a:t>/12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BF39C113-193E-0DA7-2B59-A81E690886D2}"/>
              </a:ext>
            </a:extLst>
          </p:cNvPr>
          <p:cNvSpPr/>
          <p:nvPr/>
        </p:nvSpPr>
        <p:spPr>
          <a:xfrm>
            <a:off x="3222885" y="66146"/>
            <a:ext cx="6505730" cy="15423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tr-TR" sz="4000" spc="-1" dirty="0">
                <a:solidFill>
                  <a:srgbClr val="FFFFFF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RESULTS</a:t>
            </a:r>
            <a:endParaRPr lang="en-US" sz="4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C877B0CD-3739-845B-76F0-C79C9E3C06A7}"/>
              </a:ext>
            </a:extLst>
          </p:cNvPr>
          <p:cNvSpPr/>
          <p:nvPr/>
        </p:nvSpPr>
        <p:spPr>
          <a:xfrm>
            <a:off x="10215251" y="241262"/>
            <a:ext cx="1740654" cy="12429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pc="-1" dirty="0">
              <a:latin typeface="Arial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52485C39-935A-F67F-9504-34B200C8A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75657"/>
              </p:ext>
            </p:extLst>
          </p:nvPr>
        </p:nvGraphicFramePr>
        <p:xfrm>
          <a:off x="2333415" y="3672728"/>
          <a:ext cx="660233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1167">
                  <a:extLst>
                    <a:ext uri="{9D8B030D-6E8A-4147-A177-3AD203B41FA5}">
                      <a16:colId xmlns:a16="http://schemas.microsoft.com/office/drawing/2014/main" val="1898342101"/>
                    </a:ext>
                  </a:extLst>
                </a:gridCol>
                <a:gridCol w="3301167">
                  <a:extLst>
                    <a:ext uri="{9D8B030D-6E8A-4147-A177-3AD203B41FA5}">
                      <a16:colId xmlns:a16="http://schemas.microsoft.com/office/drawing/2014/main" val="3216948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Parameters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Results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343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444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64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171013"/>
                  </a:ext>
                </a:extLst>
              </a:tr>
            </a:tbl>
          </a:graphicData>
        </a:graphic>
      </p:graphicFrame>
      <p:sp>
        <p:nvSpPr>
          <p:cNvPr id="15" name="Metin kutusu 14">
            <a:extLst>
              <a:ext uri="{FF2B5EF4-FFF2-40B4-BE49-F238E27FC236}">
                <a16:creationId xmlns:a16="http://schemas.microsoft.com/office/drawing/2014/main" id="{6CDA8146-1F12-DDCB-6749-649A31A9A635}"/>
              </a:ext>
            </a:extLst>
          </p:cNvPr>
          <p:cNvSpPr txBox="1"/>
          <p:nvPr/>
        </p:nvSpPr>
        <p:spPr>
          <a:xfrm>
            <a:off x="2842249" y="3244334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Table 1. Sample results of study </a:t>
            </a:r>
            <a:endParaRPr lang="en-US" sz="18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Resim 1" descr="grafik, simge, sembol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3AC053A-3415-39E1-46E2-F4DBE77F0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1" y="336081"/>
            <a:ext cx="1189798" cy="10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90839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</TotalTime>
  <Words>501</Words>
  <Application>Microsoft Office PowerPoint</Application>
  <PresentationFormat>Geniş ekran</PresentationFormat>
  <Paragraphs>88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DejaVu Sans</vt:lpstr>
      <vt:lpstr>Times New Roman</vt:lpstr>
      <vt:lpstr>Wingdings</vt:lpstr>
      <vt:lpstr>Geçmişe bakış</vt:lpstr>
      <vt:lpstr>PAPER TITLE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Mehmet Kırmızı</dc:creator>
  <cp:lastModifiedBy>Alperen Doğru</cp:lastModifiedBy>
  <cp:revision>9</cp:revision>
  <dcterms:created xsi:type="dcterms:W3CDTF">2025-10-15T14:05:10Z</dcterms:created>
  <dcterms:modified xsi:type="dcterms:W3CDTF">2025-11-11T19:33:13Z</dcterms:modified>
</cp:coreProperties>
</file>